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289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118448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3D42C-582D-5FDE-4160-FC24181296A1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r>
              <a:rPr lang="en-US" sz="4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help(abs())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E988B-A94D-77F1-3DF0-029E5BC80FBE}"/>
              </a:ext>
            </a:extLst>
          </p:cNvPr>
          <p:cNvSpPr txBox="1"/>
          <p:nvPr/>
        </p:nvSpPr>
        <p:spPr>
          <a:xfrm>
            <a:off x="5448665" y="5167697"/>
            <a:ext cx="2067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Notice how we</a:t>
            </a:r>
            <a:r>
              <a:rPr lang="en-US" sz="2000" b="1" dirty="0">
                <a:solidFill>
                  <a:schemeClr val="accent3"/>
                </a:solidFill>
              </a:rPr>
              <a:t>’</a:t>
            </a:r>
            <a:r>
              <a:rPr lang="en-US" sz="2000" b="1" dirty="0">
                <a:solidFill>
                  <a:srgbClr val="FFFFFF"/>
                </a:solidFill>
              </a:rPr>
              <a:t>re not calling the function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F02A07E-688F-64D5-2968-DF67266FB467}"/>
              </a:ext>
            </a:extLst>
          </p:cNvPr>
          <p:cNvSpPr/>
          <p:nvPr/>
        </p:nvSpPr>
        <p:spPr>
          <a:xfrm rot="5400000">
            <a:off x="4771155" y="5927408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pPr lvl="1"/>
            <a:r>
              <a:rPr lang="en-US" b="1" dirty="0"/>
              <a:t>Reading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r>
              <a:rPr lang="en-US" b="1" dirty="0"/>
              <a:t>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pPr lvl="1"/>
            <a:r>
              <a:rPr lang="en-US" dirty="0"/>
              <a:t>Reading: Chapter 3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Engineering design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assignment, multiplication,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function_name(parameters):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630247" y="5876480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Lecture 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F37492-86E3-47CA-8641-D7457D28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Calling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Importing Modules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Writing your own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/>
          </a:p>
          <a:p>
            <a:r>
              <a:rPr lang="en-US" sz="3200" dirty="0"/>
              <a:t>See Chapter 3 of the textbook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on functions next lecture</a:t>
            </a:r>
            <a:r>
              <a:rPr lang="en-US" sz="3200" dirty="0">
                <a:solidFill>
                  <a:schemeClr val="accent2"/>
                </a:solidFill>
              </a:rPr>
              <a:t>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E1256-7D8E-A08A-E199-3058AFB8ED36}"/>
              </a:ext>
            </a:extLst>
          </p:cNvPr>
          <p:cNvSpPr txBox="1"/>
          <p:nvPr/>
        </p:nvSpPr>
        <p:spPr>
          <a:xfrm>
            <a:off x="8660253" y="902294"/>
            <a:ext cx="29883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6"/>
                </a:solidFill>
              </a:rPr>
              <a:t>Practice</a:t>
            </a:r>
            <a:r>
              <a:rPr lang="en-US" sz="5400" b="1" dirty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“call” repeatedly to do one thing.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angle, does some calculations and returns the sine of that angle.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/>
              <a:t>,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EC38F-36D9-D770-23CB-47E76E803AA6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D0B-0DFC-0955-72C9-6B15CE752BFC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C8E2F-3B7C-BD69-8B95-9D38B1FE9A58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36C1EEB-1B73-345B-AD92-80FA7ADF9D45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D3BF6-F4C1-4540-A6EF-274236DD7A52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DD0F0-16EC-9737-318B-7CC02ACD0ABB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FDA087-9202-8209-1F69-F700A17B11D3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71F84B-EAEF-CDE1-A7D7-20F1E6BCB7EB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5EB79D1-CA94-C2BC-B1D3-EF0585BCAEC9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BA16D-E4EA-8FCB-E25D-D62032B0F6D0}"/>
              </a:ext>
            </a:extLst>
          </p:cNvPr>
          <p:cNvSpPr txBox="1"/>
          <p:nvPr/>
        </p:nvSpPr>
        <p:spPr>
          <a:xfrm>
            <a:off x="8491677" y="2773699"/>
            <a:ext cx="102303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Call</a:t>
            </a:r>
          </a:p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Function</a:t>
            </a:r>
          </a:p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453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16295</TotalTime>
  <Words>1829</Words>
  <Application>Microsoft Office PowerPoint</Application>
  <PresentationFormat>Widescreen</PresentationFormat>
  <Paragraphs>279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APS106_PPTX_Theme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Lecture Recap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82</cp:revision>
  <dcterms:created xsi:type="dcterms:W3CDTF">2021-11-03T00:49:37Z</dcterms:created>
  <dcterms:modified xsi:type="dcterms:W3CDTF">2023-01-17T20:13:21Z</dcterms:modified>
</cp:coreProperties>
</file>

<file path=docProps/thumbnail.jpeg>
</file>